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F7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F7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1738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82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 Analytics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Simulating a healthcare analytics environment using a synthetic dataset inspired by Electronic Health Records (EHR).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7523" y="4401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99755" y="4982289"/>
            <a:ext cx="1283077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6F0E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Driving Better Healthcare Outcomes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300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leveraging data analytics, we can optimize hospital operations, improve patient care, and enhance financial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2313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9417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6F0E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Unlocking Insights from Healthcare Data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51907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analyzes patient encounters, diagnoses, procedures, clinical observations, and payments to derive meaningful insights for hospital operations and patient care.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3323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Domain Concepts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780949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with core healthcare domain concepts.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367909"/>
          </a:xfrm>
          <a:prstGeom prst="roundRect">
            <a:avLst>
              <a:gd name="adj" fmla="val 2487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303323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780776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SQL for Business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780949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Write SQL for business-driven questions.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62795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117300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Flow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375672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data flow across encounters, diagnoses, procedures, and payments.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62795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762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Apply Analytics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375672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analytics for operational and financial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823" y="596146"/>
            <a:ext cx="6792754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ER Diagram and Data Model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project is structured around core healthcare concepts, illustrating relationships among entities like Patient, Encounter, Condition, Observation, Procedure, Claim, Payment, and Payer.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666" y="2839641"/>
            <a:ext cx="247233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495" y="2888456"/>
            <a:ext cx="7110532" cy="47403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4522" y="2839641"/>
            <a:ext cx="247233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4655" y="2983587"/>
            <a:ext cx="300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Business Questions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745694" y="3564731"/>
            <a:ext cx="1113901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6F0E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Operational &amp; Financial Insights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48831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address critical questions to enhance hospital efficiency and patient care.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ER Visit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8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ER Visits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598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77866"/>
            <a:ext cx="3002280" cy="8915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678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Unique ER Patients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32598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877866"/>
            <a:ext cx="4480560" cy="83058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93790" y="5393088"/>
            <a:ext cx="13042821" cy="35957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93790" y="5769173"/>
            <a:ext cx="4037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ER Length of Stay (LOS)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64636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AVG(TIMESTAMPDIFF(HOUR, admit_timestamp, discharge_timestamp)) FROM encounters WHERE encounter_type = 'ER';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8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Clinical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1264"/>
            <a:ext cx="4196358" cy="4749641"/>
          </a:xfrm>
          <a:prstGeom prst="roundRect">
            <a:avLst>
              <a:gd name="adj" fmla="val 3486"/>
            </a:avLst>
          </a:prstGeom>
          <a:solidFill>
            <a:srgbClr val="EFEC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607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1511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32124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5823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5 Primary Conditions for ER Visits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90298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the most frequent primary diagnoses associated with ER visits.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84" y="4883944"/>
            <a:ext cx="3681770" cy="1307783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216962" y="2491264"/>
            <a:ext cx="4196358" cy="4749641"/>
          </a:xfrm>
          <a:prstGeom prst="roundRect">
            <a:avLst>
              <a:gd name="adj" fmla="val 3486"/>
            </a:avLst>
          </a:prstGeom>
          <a:solidFill>
            <a:srgbClr val="EFECE6"/>
          </a:solidFill>
          <a:ln/>
        </p:spPr>
      </p:sp>
      <p:sp>
        <p:nvSpPr>
          <p:cNvPr id="11" name="Shape 7"/>
          <p:cNvSpPr/>
          <p:nvPr/>
        </p:nvSpPr>
        <p:spPr>
          <a:xfrm>
            <a:off x="5216962" y="24607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2" name="Shape 8"/>
          <p:cNvSpPr/>
          <p:nvPr/>
        </p:nvSpPr>
        <p:spPr>
          <a:xfrm>
            <a:off x="6974860" y="21511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33" y="2321243"/>
            <a:ext cx="272177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74256" y="305823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Time: Admission to First Procedure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74256" y="390298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 the average duration between patient admission and their initial procedure.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256" y="5246846"/>
            <a:ext cx="3681770" cy="1736765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9640133" y="2491264"/>
            <a:ext cx="4196358" cy="4749641"/>
          </a:xfrm>
          <a:prstGeom prst="roundRect">
            <a:avLst>
              <a:gd name="adj" fmla="val 3486"/>
            </a:avLst>
          </a:prstGeom>
          <a:solidFill>
            <a:srgbClr val="EFECE6"/>
          </a:solidFill>
          <a:ln/>
        </p:spPr>
      </p:sp>
      <p:sp>
        <p:nvSpPr>
          <p:cNvPr id="18" name="Shape 12"/>
          <p:cNvSpPr/>
          <p:nvPr/>
        </p:nvSpPr>
        <p:spPr>
          <a:xfrm>
            <a:off x="9640133" y="24607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9" name="Shape 13"/>
          <p:cNvSpPr/>
          <p:nvPr/>
        </p:nvSpPr>
        <p:spPr>
          <a:xfrm>
            <a:off x="11398032" y="21511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321243"/>
            <a:ext cx="272177" cy="34016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897427" y="305823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Most Common Observation Type in ER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9897427" y="390298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 the most frequently recorded observation type during ER encounters.</a:t>
            </a:r>
            <a:endParaRPr lang="en-US" sz="17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427" y="5246846"/>
            <a:ext cx="3681770" cy="12271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328"/>
            <a:ext cx="57007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Financial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083"/>
            <a:ext cx="3405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Claim Denial Rate by Payer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0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38280"/>
            <a:ext cx="6244709" cy="9272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3139083"/>
            <a:ext cx="5890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Payment Turnaround (Days) per Payer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3720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338280"/>
            <a:ext cx="6244709" cy="17727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67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Billing &amp; Denials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2533"/>
            <a:ext cx="4377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Billed vs. Total Paid per Payer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36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21731"/>
            <a:ext cx="3817620" cy="18059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3122533"/>
            <a:ext cx="3854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Most Denied Procedure Codes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37036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321731"/>
            <a:ext cx="4251960" cy="1569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2025-09-05T01:49:17Z</dcterms:created>
  <dcterms:modified xsi:type="dcterms:W3CDTF">2025-09-05T01:49:17Z</dcterms:modified>
</cp:coreProperties>
</file>